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6" r:id="rId4"/>
    <p:sldId id="258" r:id="rId5"/>
    <p:sldId id="265" r:id="rId6"/>
    <p:sldId id="266" r:id="rId7"/>
    <p:sldId id="259" r:id="rId8"/>
    <p:sldId id="260" r:id="rId9"/>
    <p:sldId id="261" r:id="rId10"/>
    <p:sldId id="268" r:id="rId11"/>
    <p:sldId id="262" r:id="rId12"/>
    <p:sldId id="269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582" y="-18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8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4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37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8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5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3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8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0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6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8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12C98-509C-4CFB-886C-AB2F3301627D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7471D-4F05-4B7F-A2C2-9781424AD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3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Thess. 5:17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i="0" baseline="30000" dirty="0">
                <a:solidFill>
                  <a:srgbClr val="000000"/>
                </a:solidFill>
                <a:effectLst/>
                <a:latin typeface="system-ui"/>
              </a:rPr>
              <a:t>17 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system-ui"/>
              </a:rPr>
              <a:t>pray continually,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4406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E8750-632D-743E-EC85-B59863F6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>
            <a:extLst>
              <a:ext uri="{FF2B5EF4-FFF2-40B4-BE49-F238E27FC236}">
                <a16:creationId xmlns:a16="http://schemas.microsoft.com/office/drawing/2014/main" id="{791C0C62-A7FE-9B3E-8B07-DE7928E46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E4BD54-A643-AEC8-ACFE-27981B59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Phil. 4:6-7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42193-B8ED-B7A0-376C-F06713C6A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baseline="30000" dirty="0"/>
              <a:t>6 </a:t>
            </a:r>
            <a:r>
              <a:rPr lang="en-US" sz="4000" dirty="0"/>
              <a:t>Do not be anxious about anything, but in every situation, by prayer and petition, with thanksgiving, present your requests to God. </a:t>
            </a:r>
            <a:r>
              <a:rPr lang="en-US" sz="4000" b="1" baseline="30000" dirty="0"/>
              <a:t>7 </a:t>
            </a:r>
            <a:r>
              <a:rPr lang="en-US" sz="4000" dirty="0"/>
              <a:t>And the peace of God, which transcends all understanding, will guard your hearts and your minds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230502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74"/>
            <a:ext cx="12192001" cy="690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46364"/>
            <a:ext cx="12192000" cy="3456710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1500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Caslon Pro Bold" panose="0205070206050A020403" pitchFamily="18" charset="0"/>
              </a:rPr>
              <a:t>THE NECESSITY </a:t>
            </a:r>
            <a:br>
              <a:rPr lang="en-US" sz="11500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Caslon Pro Bold" panose="0205070206050A020403" pitchFamily="18" charset="0"/>
              </a:rPr>
            </a:br>
            <a:r>
              <a:rPr lang="en-US" sz="11500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Caslon Pro Bold" panose="0205070206050A020403" pitchFamily="18" charset="0"/>
              </a:rPr>
              <a:t>OF PRAYER</a:t>
            </a:r>
            <a:endParaRPr lang="en-US" sz="11500" b="1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dobe Caslon Pro Bold" panose="0205070206050A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04410"/>
            <a:ext cx="9144000" cy="115339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1 Thess. 5:17</a:t>
            </a:r>
          </a:p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Phil. 4:6-7</a:t>
            </a:r>
          </a:p>
          <a:p>
            <a:endParaRPr lang="en-US" sz="40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r>
              <a:rPr lang="en-US" sz="4000" dirty="0" err="1">
                <a:latin typeface="Adobe Arabic" panose="02040503050201020203" pitchFamily="18" charset="-78"/>
                <a:cs typeface="Adobe Arabic" panose="02040503050201020203" pitchFamily="18" charset="-78"/>
              </a:rPr>
              <a:t>Ptr</a:t>
            </a:r>
            <a:r>
              <a:rPr 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. Rod. Lago</a:t>
            </a:r>
          </a:p>
        </p:txBody>
      </p:sp>
    </p:spTree>
    <p:extLst>
      <p:ext uri="{BB962C8B-B14F-4D97-AF65-F5344CB8AC3E}">
        <p14:creationId xmlns:p14="http://schemas.microsoft.com/office/powerpoint/2010/main" val="142029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0" y="815397"/>
            <a:ext cx="12192000" cy="5613112"/>
          </a:xfrm>
        </p:spPr>
        <p:txBody>
          <a:bodyPr>
            <a:noAutofit/>
          </a:bodyPr>
          <a:lstStyle/>
          <a:p>
            <a:r>
              <a:rPr lang="en-US" sz="8800" b="1" dirty="0">
                <a:ln>
                  <a:solidFill>
                    <a:schemeClr val="bg1"/>
                  </a:solidFill>
                </a:ln>
              </a:rPr>
              <a:t>I. </a:t>
            </a:r>
            <a:r>
              <a:rPr lang="en-US" sz="115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</a:t>
            </a:r>
            <a:r>
              <a:rPr lang="en-US" sz="8800" b="1" dirty="0">
                <a:ln>
                  <a:solidFill>
                    <a:schemeClr val="bg1"/>
                  </a:solidFill>
                </a:ln>
              </a:rPr>
              <a:t> </a:t>
            </a:r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IS NECESSARY </a:t>
            </a:r>
            <a:br>
              <a:rPr lang="en-US" sz="8800" b="1" dirty="0">
                <a:ln>
                  <a:solidFill>
                    <a:schemeClr val="bg1"/>
                  </a:solidFill>
                </a:ln>
              </a:rPr>
            </a:br>
            <a:r>
              <a:rPr lang="en-US" sz="9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RECEIVED </a:t>
            </a:r>
            <a:br>
              <a:rPr lang="en-US" sz="9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SALVATION.</a:t>
            </a:r>
            <a:br>
              <a:rPr lang="en-US" sz="7200" b="1" dirty="0"/>
            </a:b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10:13</a:t>
            </a:r>
          </a:p>
        </p:txBody>
      </p:sp>
    </p:spTree>
    <p:extLst>
      <p:ext uri="{BB962C8B-B14F-4D97-AF65-F5344CB8AC3E}">
        <p14:creationId xmlns:p14="http://schemas.microsoft.com/office/powerpoint/2010/main" val="4072690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6852"/>
            <a:ext cx="6899564" cy="4615584"/>
          </a:xfrm>
        </p:spPr>
        <p:txBody>
          <a:bodyPr>
            <a:noAutofit/>
          </a:bodyPr>
          <a:lstStyle/>
          <a:p>
            <a:r>
              <a:rPr lang="en-US" sz="80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8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"CALL”</a:t>
            </a:r>
            <a:r>
              <a:rPr lang="en-US" sz="80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TO </a:t>
            </a:r>
            <a:br>
              <a:rPr lang="en-US" sz="80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A PRAYER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8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35" y="676852"/>
            <a:ext cx="11152909" cy="5381048"/>
          </a:xfrm>
        </p:spPr>
        <p:txBody>
          <a:bodyPr>
            <a:noAutofit/>
          </a:bodyPr>
          <a:lstStyle/>
          <a:p>
            <a: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PRAYER BY ITSELF CANNOT SAVE US.</a:t>
            </a:r>
            <a:b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en-US" sz="6000" b="1" dirty="0">
                <a:ln>
                  <a:solidFill>
                    <a:schemeClr val="bg1"/>
                  </a:solidFill>
                </a:ln>
              </a:rPr>
              <a:t>HOWEVER PRAYER</a:t>
            </a:r>
            <a:br>
              <a:rPr lang="en-US" sz="6000" b="1" dirty="0">
                <a:ln>
                  <a:solidFill>
                    <a:schemeClr val="bg1"/>
                  </a:solidFill>
                </a:ln>
              </a:rPr>
            </a:br>
            <a:r>
              <a:rPr lang="en-US" sz="6000" b="1" dirty="0">
                <a:ln>
                  <a:solidFill>
                    <a:schemeClr val="bg1"/>
                  </a:solidFill>
                </a:ln>
              </a:rPr>
              <a:t>IS OUR NECESSARY </a:t>
            </a:r>
            <a:br>
              <a:rPr lang="en-US" sz="6000" b="1" dirty="0">
                <a:ln>
                  <a:solidFill>
                    <a:schemeClr val="bg1"/>
                  </a:solidFill>
                </a:ln>
              </a:rPr>
            </a:br>
            <a:r>
              <a:rPr lang="en-US" sz="6000" b="1" dirty="0">
                <a:ln>
                  <a:solidFill>
                    <a:schemeClr val="bg1"/>
                  </a:solidFill>
                </a:ln>
              </a:rPr>
              <a:t>"CONFESSION” THAT APPROPRIATES "THE BLOOD OF CHRIST THAT CLEANSES US FROM SIN"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5994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80109"/>
            <a:ext cx="11083637" cy="4973782"/>
          </a:xfrm>
        </p:spPr>
        <p:txBody>
          <a:bodyPr>
            <a:noAutofit/>
          </a:bodyPr>
          <a:lstStyle/>
          <a:p>
            <a:r>
              <a:rPr lang="en-US" sz="8800" b="1" dirty="0">
                <a:ln>
                  <a:solidFill>
                    <a:schemeClr val="bg1"/>
                  </a:solidFill>
                </a:ln>
              </a:rPr>
              <a:t>II. </a:t>
            </a:r>
            <a:r>
              <a:rPr lang="en-US" sz="138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</a:t>
            </a:r>
            <a:r>
              <a:rPr lang="en-US" sz="8800" b="1" dirty="0">
                <a:ln>
                  <a:solidFill>
                    <a:schemeClr val="bg1"/>
                  </a:solidFill>
                </a:ln>
              </a:rPr>
              <a:t> is necessary for </a:t>
            </a:r>
            <a:br>
              <a:rPr lang="en-US" sz="8800" b="1" dirty="0">
                <a:ln>
                  <a:solidFill>
                    <a:schemeClr val="bg1"/>
                  </a:solidFill>
                </a:ln>
              </a:rPr>
            </a:br>
            <a:r>
              <a:rPr lang="en-US" sz="8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PERSONAL VICTORY.</a:t>
            </a:r>
            <a:br>
              <a:rPr lang="en-US" sz="7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4:7-8</a:t>
            </a:r>
          </a:p>
        </p:txBody>
      </p:sp>
    </p:spTree>
    <p:extLst>
      <p:ext uri="{BB962C8B-B14F-4D97-AF65-F5344CB8AC3E}">
        <p14:creationId xmlns:p14="http://schemas.microsoft.com/office/powerpoint/2010/main" val="407474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6852"/>
            <a:ext cx="11083636" cy="5308312"/>
          </a:xfrm>
        </p:spPr>
        <p:txBody>
          <a:bodyPr>
            <a:noAutofit/>
          </a:bodyPr>
          <a:lstStyle/>
          <a:p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III. </a:t>
            </a:r>
            <a:r>
              <a:rPr lang="en-US" sz="115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</a:t>
            </a:r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 is necessary for </a:t>
            </a:r>
            <a:br>
              <a:rPr lang="en-US" sz="7200" b="1" dirty="0">
                <a:ln>
                  <a:solidFill>
                    <a:schemeClr val="bg1"/>
                  </a:solidFill>
                </a:ln>
              </a:rPr>
            </a:br>
            <a:r>
              <a:rPr lang="en-US" sz="7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PERSONAL SPIRITUAL GROWTH.</a:t>
            </a:r>
            <a:br>
              <a:rPr lang="en-US" sz="6000" b="1" dirty="0"/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Rev. 3:20</a:t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Peter 3:18</a:t>
            </a:r>
          </a:p>
        </p:txBody>
      </p:sp>
    </p:spTree>
    <p:extLst>
      <p:ext uri="{BB962C8B-B14F-4D97-AF65-F5344CB8AC3E}">
        <p14:creationId xmlns:p14="http://schemas.microsoft.com/office/powerpoint/2010/main" val="305867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36" y="676852"/>
            <a:ext cx="10972800" cy="4407766"/>
          </a:xfrm>
        </p:spPr>
        <p:txBody>
          <a:bodyPr>
            <a:noAutofit/>
          </a:bodyPr>
          <a:lstStyle/>
          <a:p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IV. </a:t>
            </a:r>
            <a:r>
              <a:rPr lang="en-US" sz="115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</a:t>
            </a:r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 is necessary to </a:t>
            </a:r>
            <a:br>
              <a:rPr lang="en-US" sz="7200" b="1" dirty="0">
                <a:ln>
                  <a:solidFill>
                    <a:schemeClr val="bg1"/>
                  </a:solidFill>
                </a:ln>
              </a:rPr>
            </a:br>
            <a:r>
              <a:rPr lang="en-US" sz="7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PERSONAL GUIDANCE.</a:t>
            </a:r>
            <a:br>
              <a:rPr lang="en-US" sz="7200" b="1" dirty="0">
                <a:ln>
                  <a:solidFill>
                    <a:schemeClr val="bg1"/>
                  </a:solidFill>
                </a:ln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Prov. 3:5-6</a:t>
            </a:r>
          </a:p>
        </p:txBody>
      </p:sp>
    </p:spTree>
    <p:extLst>
      <p:ext uri="{BB962C8B-B14F-4D97-AF65-F5344CB8AC3E}">
        <p14:creationId xmlns:p14="http://schemas.microsoft.com/office/powerpoint/2010/main" val="2624642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8CEDB-E139-8159-5433-6401B0006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>
            <a:extLst>
              <a:ext uri="{FF2B5EF4-FFF2-40B4-BE49-F238E27FC236}">
                <a16:creationId xmlns:a16="http://schemas.microsoft.com/office/drawing/2014/main" id="{83532C95-905A-E9D0-2A30-A50438BB9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57DE33-B1F8-2479-346A-04AD7DEF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5" y="676852"/>
            <a:ext cx="11152909" cy="5381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>
                <a:ln>
                  <a:solidFill>
                    <a:schemeClr val="bg1"/>
                  </a:solidFill>
                </a:ln>
              </a:rPr>
              <a:t>* WE "TRUST AND ACKNOWLEDGE GOD BEST BY MEETING WITH HIM DAILY IN PRAYER</a:t>
            </a:r>
            <a:br>
              <a:rPr lang="en-US" sz="5400" dirty="0">
                <a:ln>
                  <a:solidFill>
                    <a:schemeClr val="bg1"/>
                  </a:solidFill>
                </a:ln>
              </a:rPr>
            </a:br>
            <a:r>
              <a:rPr lang="en-US" sz="5400" dirty="0">
                <a:ln>
                  <a:solidFill>
                    <a:schemeClr val="bg1"/>
                  </a:solidFill>
                </a:ln>
              </a:rPr>
              <a:t>* GOD PROMISES TO "DIRECT OUR PATHS"</a:t>
            </a:r>
          </a:p>
        </p:txBody>
      </p:sp>
    </p:spTree>
    <p:extLst>
      <p:ext uri="{BB962C8B-B14F-4D97-AF65-F5344CB8AC3E}">
        <p14:creationId xmlns:p14="http://schemas.microsoft.com/office/powerpoint/2010/main" val="1365887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4" y="676852"/>
            <a:ext cx="10889672" cy="5668530"/>
          </a:xfrm>
        </p:spPr>
        <p:txBody>
          <a:bodyPr>
            <a:noAutofit/>
          </a:bodyPr>
          <a:lstStyle/>
          <a:p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V. </a:t>
            </a:r>
            <a:r>
              <a:rPr lang="en-US" sz="115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Prayer</a:t>
            </a:r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 is necessary for</a:t>
            </a:r>
            <a:br>
              <a:rPr lang="en-US" sz="7200" b="1" dirty="0">
                <a:ln>
                  <a:solidFill>
                    <a:schemeClr val="bg1"/>
                  </a:solidFill>
                </a:ln>
              </a:rPr>
            </a:br>
            <a:r>
              <a:rPr lang="en-US" sz="7200" b="1" dirty="0">
                <a:ln>
                  <a:solidFill>
                    <a:schemeClr val="bg1"/>
                  </a:solidFill>
                </a:ln>
              </a:rPr>
              <a:t>the  </a:t>
            </a:r>
            <a:r>
              <a:rPr lang="en-US" sz="7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RELEASE OF GOD'S BLESSINGS.</a:t>
            </a:r>
            <a:br>
              <a:rPr lang="en-US" sz="6000" b="1" dirty="0"/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21:22 , Luke 11:9-10, </a:t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14:13-14</a:t>
            </a:r>
          </a:p>
        </p:txBody>
      </p:sp>
    </p:spTree>
    <p:extLst>
      <p:ext uri="{BB962C8B-B14F-4D97-AF65-F5344CB8AC3E}">
        <p14:creationId xmlns:p14="http://schemas.microsoft.com/office/powerpoint/2010/main" val="2636629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DB2B2-74E6-00C4-53B2-5500FF272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>
            <a:extLst>
              <a:ext uri="{FF2B5EF4-FFF2-40B4-BE49-F238E27FC236}">
                <a16:creationId xmlns:a16="http://schemas.microsoft.com/office/drawing/2014/main" id="{C15CDCC1-9019-336C-F695-B419251C1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48C596-424E-8C3E-13CA-D0BDF879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5" y="676852"/>
            <a:ext cx="11152909" cy="5381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0" b="1" dirty="0">
                <a:ln>
                  <a:solidFill>
                    <a:schemeClr val="bg1"/>
                  </a:solidFill>
                </a:ln>
              </a:rPr>
              <a:t>"WHATEVER THINGS YOU ASK IN PRAYER, BELIEVING , YOU WILL RECEIVE."</a:t>
            </a:r>
          </a:p>
        </p:txBody>
      </p:sp>
    </p:spTree>
    <p:extLst>
      <p:ext uri="{BB962C8B-B14F-4D97-AF65-F5344CB8AC3E}">
        <p14:creationId xmlns:p14="http://schemas.microsoft.com/office/powerpoint/2010/main" val="2282560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ayer Images - Free Download o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3336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0" dirty="0">
                <a:ln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PRAYER IS NECESSARY SIMPLY BECAUSE GOD HAS CHOSEN TO MAKE IT NESCESSARY</a:t>
            </a:r>
          </a:p>
        </p:txBody>
      </p:sp>
    </p:spTree>
    <p:extLst>
      <p:ext uri="{BB962C8B-B14F-4D97-AF65-F5344CB8AC3E}">
        <p14:creationId xmlns:p14="http://schemas.microsoft.com/office/powerpoint/2010/main" val="2388145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691"/>
            <a:ext cx="10515600" cy="60522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* AN OVERCOMING CHRISTIAN LIFE IS DIRECTLY RELATED TO PRAYER</a:t>
            </a:r>
          </a:p>
          <a:p>
            <a:pPr marL="0" indent="0">
              <a:buNone/>
            </a:pPr>
            <a:r>
              <a:rPr lang="en-US" dirty="0"/>
              <a:t>SUBMIT YOURSELF TO GOD. RESIST THE DEVIK AND HE WILL FLEE FROM YOU. DRAW NEAR TO GOD AND HE WILL DRAW NEAR TO YOU.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 REAL PRAYER INCLUDES BOTH SUBMISSION TO GOD AND RESISTANCE AGAINS SATAN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Prayer is necessary for PERSONAL SPIRITUAL GROWTH</a:t>
            </a:r>
          </a:p>
          <a:p>
            <a:pPr marL="0" indent="0">
              <a:buNone/>
            </a:pPr>
            <a:r>
              <a:rPr lang="en-US" dirty="0"/>
              <a:t>Rev. 3:20</a:t>
            </a:r>
          </a:p>
          <a:p>
            <a:pPr marL="0" indent="0">
              <a:buNone/>
            </a:pPr>
            <a:r>
              <a:rPr lang="en-US" dirty="0"/>
              <a:t>2 Peter 3:18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JESUS WANTS US TO FELLOWSHIP WITH HIM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Prayer is necessary for PERSONAL GUIDANCE</a:t>
            </a:r>
          </a:p>
          <a:p>
            <a:pPr marL="0" indent="0">
              <a:buNone/>
            </a:pPr>
            <a:r>
              <a:rPr lang="en-US" dirty="0"/>
              <a:t>Prov. 3:5-6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BEST BIBLE PRINCIPLES ON GUIDANCE IS ON PROVERBS 3:5-6</a:t>
            </a:r>
          </a:p>
          <a:p>
            <a:pPr marL="0" indent="0">
              <a:buNone/>
            </a:pPr>
            <a:r>
              <a:rPr lang="en-US" dirty="0"/>
              <a:t>* WE "TRUST AND ACKNOWLEDGE GOD BEST BY MEETING WITH HIM DAILY IN PRAYER</a:t>
            </a:r>
          </a:p>
          <a:p>
            <a:pPr marL="0" indent="0">
              <a:buNone/>
            </a:pPr>
            <a:r>
              <a:rPr lang="en-US" dirty="0"/>
              <a:t>* GOD PROMISES TO "DIRECT OUR PATHS"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Prayer is necessary for the  RELEASE OF GOD'S BLESSINGS</a:t>
            </a:r>
          </a:p>
          <a:p>
            <a:pPr marL="0" indent="0">
              <a:buNone/>
            </a:pPr>
            <a:r>
              <a:rPr lang="en-US" dirty="0"/>
              <a:t>Matthew 21:22 , Luke 11:9-10, John 14:13-14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030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385</Words>
  <Application>Microsoft Office PowerPoint</Application>
  <PresentationFormat>Widescreen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Adobe Arabic</vt:lpstr>
      <vt:lpstr>Adobe Caslon Pro Bold</vt:lpstr>
      <vt:lpstr>Arial</vt:lpstr>
      <vt:lpstr>Calibri</vt:lpstr>
      <vt:lpstr>Calibri Light</vt:lpstr>
      <vt:lpstr>system-ui</vt:lpstr>
      <vt:lpstr>Office Theme</vt:lpstr>
      <vt:lpstr>1 Thess. 5:17</vt:lpstr>
      <vt:lpstr>Phil. 4:6-7</vt:lpstr>
      <vt:lpstr>THE NECESSITY  OF PRAYER</vt:lpstr>
      <vt:lpstr>I. PRAYER IS NECESSARY  TO RECEIVED  PERSONAL SALVATION. Romans 10:13</vt:lpstr>
      <vt:lpstr>TO "CALL” IS TO  OFFER A PRAYER</vt:lpstr>
      <vt:lpstr>PRAYER BY ITSELF CANNOT SAVE US. HOWEVER PRAYER IS OUR NECESSARY  "CONFESSION” THAT APPROPRIATES "THE BLOOD OF CHRIST THAT CLEANSES US FROM SIN"</vt:lpstr>
      <vt:lpstr>II. Prayer is necessary for  PERSONAL VICTORY. James 4:7-8</vt:lpstr>
      <vt:lpstr>III. Prayer is necessary for  PERSONAL SPIRITUAL GROWTH. Rev. 3:20 2 Peter 3:18</vt:lpstr>
      <vt:lpstr>IV. Prayer is necessary to  PERSONAL GUIDANCE. Prov. 3:5-6</vt:lpstr>
      <vt:lpstr>* WE "TRUST AND ACKNOWLEDGE GOD BEST BY MEETING WITH HIM DAILY IN PRAYER * GOD PROMISES TO "DIRECT OUR PATHS"</vt:lpstr>
      <vt:lpstr>V. Prayer is necessary for the  RELEASE OF GOD'S BLESSINGS. Matthew 21:22 , Luke 11:9-10,  John 14:13-14</vt:lpstr>
      <vt:lpstr>"WHATEVER THINGS YOU ASK IN PRAYER, BELIEVING , YOU WILL RECEIVE."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joan ruth lago</cp:lastModifiedBy>
  <cp:revision>13</cp:revision>
  <dcterms:created xsi:type="dcterms:W3CDTF">2025-01-05T08:04:23Z</dcterms:created>
  <dcterms:modified xsi:type="dcterms:W3CDTF">2025-01-05T01:29:48Z</dcterms:modified>
</cp:coreProperties>
</file>